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9EE"/>
    <a:srgbClr val="EDED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DFCCE-C046-91CF-6E67-EB3E89FD5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87A1B3-2D77-C771-4B19-FDD15819F1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3C315B-0730-45C8-196F-4C1D79F0B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83A0-CCD9-4E41-9088-C30677073589}" type="datetimeFigureOut">
              <a:rPr lang="en-AU" smtClean="0"/>
              <a:t>28/06/2024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8FD23-43B0-45BF-CCB1-83C3F92C6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1F9C6-48B5-17E0-AAE0-1C794F502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5BD3C-25B4-45F3-981F-5CCD58A6EC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986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D635F-A52B-A4B7-1A46-51B77FEF6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9B40F7-8F95-B714-DF91-7A114BFEDC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E5A28-8E5D-9C6A-8F3B-56D266FB7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83A0-CCD9-4E41-9088-C30677073589}" type="datetimeFigureOut">
              <a:rPr lang="en-AU" smtClean="0"/>
              <a:t>28/06/2024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AA482-3988-2EE3-86C1-C331AC7E1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A99E0-3437-D4C7-FAFB-9AA00B6CB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5BD3C-25B4-45F3-981F-5CCD58A6EC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32533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06CA04-D981-57A4-48C0-9E733D2C0A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B4887E-80FC-409D-3966-786160EFD1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19E59-A081-47A6-7589-AD88D8310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83A0-CCD9-4E41-9088-C30677073589}" type="datetimeFigureOut">
              <a:rPr lang="en-AU" smtClean="0"/>
              <a:t>28/06/2024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9374BF-5E1E-AA9A-38FA-5EEA95653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62AEC-91A2-305C-74BB-4D2A343BD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5BD3C-25B4-45F3-981F-5CCD58A6EC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2555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D1277-3FA2-72CB-DD20-571B6C3A7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F3E6F-92F8-AB49-3DBC-79617C815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99244-D004-288F-E285-A2AF2BC20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83A0-CCD9-4E41-9088-C30677073589}" type="datetimeFigureOut">
              <a:rPr lang="en-AU" smtClean="0"/>
              <a:t>28/06/2024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A735-B020-8E15-8BB5-D09115C9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D88561-6E16-F83E-5CC8-3AA2F38D1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5BD3C-25B4-45F3-981F-5CCD58A6EC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43006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F1CB7-1C2F-79F8-D669-8FB683998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55578-D3D1-15A0-6D4D-E203F7F7F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5C752-6373-3BE2-F50D-B4A1DE596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83A0-CCD9-4E41-9088-C30677073589}" type="datetimeFigureOut">
              <a:rPr lang="en-AU" smtClean="0"/>
              <a:t>28/06/2024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5B3F9-B0C7-AF49-5B1F-E389891EB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2F096-2064-3A25-E103-B0C66C9D3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5BD3C-25B4-45F3-981F-5CCD58A6EC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3141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B2DCE-7775-C54C-D52D-249EC34DC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3788E-7F4A-4500-CDA4-3C0D13B414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1E0CFD-6DA4-5694-FE3E-51CDC6A3ED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DF34FF-2DDF-B422-F964-17F58C791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83A0-CCD9-4E41-9088-C30677073589}" type="datetimeFigureOut">
              <a:rPr lang="en-AU" smtClean="0"/>
              <a:t>28/06/2024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119FDC-EF70-2D76-A702-66D0F4261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358F43-BE5B-F8D7-4A0C-46DCBE0CA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5BD3C-25B4-45F3-981F-5CCD58A6EC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48636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7E015-72D0-D160-897E-288BD5E35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6ABB76-183F-ECC2-3A17-E2798DDD3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C2EB63-4CA8-C3BB-0D15-7EC987225B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CC2B7C-2924-5807-482B-A11C30AC4F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72B04A-DA63-4ACA-68D3-6E5714C9DE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F35319-808E-8979-452D-45036B2E0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83A0-CCD9-4E41-9088-C30677073589}" type="datetimeFigureOut">
              <a:rPr lang="en-AU" smtClean="0"/>
              <a:t>28/06/2024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E17267-479A-E8D2-BCA7-7EA05A233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134D53-3254-015F-D976-2E8B45A46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5BD3C-25B4-45F3-981F-5CCD58A6EC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94413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47FBF-2B40-FE82-6B36-B07D4267D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22DAEF-5A19-C124-B6C4-2ED1C98F8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83A0-CCD9-4E41-9088-C30677073589}" type="datetimeFigureOut">
              <a:rPr lang="en-AU" smtClean="0"/>
              <a:t>28/06/2024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03CF07-1C1E-8CEF-1A52-7BB6183E1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C459B6-5035-D9DD-7B6F-81A7B510C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5BD3C-25B4-45F3-981F-5CCD58A6EC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075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3E7222-48D9-1C5C-B340-458F1EE8E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83A0-CCD9-4E41-9088-C30677073589}" type="datetimeFigureOut">
              <a:rPr lang="en-AU" smtClean="0"/>
              <a:t>28/06/2024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4315AC-85C9-49C7-13D2-509589BF2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5E503E-5D7D-D9BD-8F18-D7A000A5A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5BD3C-25B4-45F3-981F-5CCD58A6EC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38391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CCD14-390C-CE06-C3CB-99095AB80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75BBD-85BC-6290-7176-4DD6A77A3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9BF497-7FF4-4D46-5E6C-C7892E2273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4D1B3A-E0D0-3F97-1742-8ADD1A9C8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83A0-CCD9-4E41-9088-C30677073589}" type="datetimeFigureOut">
              <a:rPr lang="en-AU" smtClean="0"/>
              <a:t>28/06/2024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15ACF2-F787-D067-E789-03F32FC12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4A5D28-5086-EC6F-8C52-4DC3233BB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5BD3C-25B4-45F3-981F-5CCD58A6EC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1578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5FA11-498B-B62C-3BE7-013BC4F25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20CC5E-5824-F64D-BABA-6FFF6BC696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1F3AFA-CF6C-FEB1-6787-AB981BE121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607D7-3A66-B567-170E-D28CF3627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83A0-CCD9-4E41-9088-C30677073589}" type="datetimeFigureOut">
              <a:rPr lang="en-AU" smtClean="0"/>
              <a:t>28/06/2024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9B6D35-541A-0111-FDCE-658BF978E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E5F96-8097-BFA7-9EC4-CD3D0B96A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5BD3C-25B4-45F3-981F-5CCD58A6EC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6053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489E11-134D-7EE8-54F8-01D1F7C24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6957F3-EB1D-31A7-D5C1-67B954E90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52D5AC-A85E-3A88-B07E-142435389F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5A83A0-CCD9-4E41-9088-C30677073589}" type="datetimeFigureOut">
              <a:rPr lang="en-AU" smtClean="0"/>
              <a:t>28/06/2024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8843A-5E35-DB2E-6B0A-BC7B196BD7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D56324-C115-E5CB-39BB-05046FE2E7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65BD3C-25B4-45F3-981F-5CCD58A6EC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66885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9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:a16="http://schemas.microsoft.com/office/drawing/2014/main" id="{E88571C9-55D0-3821-DAE5-255A947D20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8" y="284731"/>
            <a:ext cx="4667181" cy="1239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E2C1C93-557A-5989-76CB-FAEC77599CBB}"/>
              </a:ext>
            </a:extLst>
          </p:cNvPr>
          <p:cNvSpPr txBox="1"/>
          <p:nvPr/>
        </p:nvSpPr>
        <p:spPr>
          <a:xfrm>
            <a:off x="849241" y="1656341"/>
            <a:ext cx="37753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000" b="1" dirty="0">
                <a:latin typeface="STCaiyun" panose="02010800040101010101" pitchFamily="2" charset="-122"/>
                <a:ea typeface="STCaiyun" panose="02010800040101010101" pitchFamily="2" charset="-122"/>
              </a:rPr>
              <a:t>尚待完成的故事</a:t>
            </a:r>
            <a:endParaRPr lang="en-AU" sz="4000" b="1" dirty="0">
              <a:latin typeface="STCaiyun" panose="02010800040101010101" pitchFamily="2" charset="-122"/>
              <a:ea typeface="STCaiyun" panose="02010800040101010101" pitchFamily="2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DE8CD4-D4EF-80D4-5485-C93E009C163F}"/>
              </a:ext>
            </a:extLst>
          </p:cNvPr>
          <p:cNvSpPr txBox="1"/>
          <p:nvPr/>
        </p:nvSpPr>
        <p:spPr>
          <a:xfrm>
            <a:off x="261848" y="2768951"/>
            <a:ext cx="5342539" cy="36326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日期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：</a:t>
            </a:r>
            <a:r>
              <a:rPr kumimoji="0" lang="en-AU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2024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年</a:t>
            </a:r>
            <a:r>
              <a:rPr lang="en-AU" altLang="zh-TW" sz="24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7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月</a:t>
            </a:r>
            <a:r>
              <a:rPr lang="en-AU" altLang="zh-TW" sz="24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27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日（星期六）</a:t>
            </a:r>
            <a:endParaRPr kumimoji="0" lang="en-AU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时间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：</a:t>
            </a:r>
            <a:r>
              <a:rPr kumimoji="0" lang="en-AU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9:30am-4:00pm</a:t>
            </a:r>
          </a:p>
          <a:p>
            <a:pPr marL="0" marR="0" lvl="0" indent="0" algn="l" defTabSz="4572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地点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：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Crossway Chapel Hall</a:t>
            </a:r>
            <a:b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</a:b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		</a:t>
            </a:r>
            <a:r>
              <a:rPr kumimoji="0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2 Vision Drive, Burwood East</a:t>
            </a:r>
          </a:p>
          <a:p>
            <a:pPr marL="0" marR="0" lvl="0" indent="0" algn="l" defTabSz="4572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语言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：</a:t>
            </a:r>
            <a:r>
              <a:rPr lang="zh-CN" altLang="en-US" sz="24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普通话</a:t>
            </a:r>
            <a:r>
              <a:rPr lang="en-AU" altLang="zh-CN" sz="24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/</a:t>
            </a:r>
            <a:r>
              <a:rPr lang="zh-CN" altLang="en-US" sz="24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华语</a:t>
            </a:r>
            <a:endParaRPr kumimoji="0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报名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：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$</a:t>
            </a:r>
            <a:r>
              <a:rPr lang="en-US" altLang="zh-TW" sz="24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27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（</a:t>
            </a:r>
            <a:r>
              <a:rPr lang="zh-CN" altLang="en-US" sz="24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含：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报名费</a:t>
            </a:r>
            <a:r>
              <a:rPr kumimoji="0" lang="en-AU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+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课本</a:t>
            </a:r>
            <a:r>
              <a:rPr kumimoji="0" lang="en-AU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+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午餐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）</a:t>
            </a:r>
            <a:endParaRPr kumimoji="0" lang="en-AU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defTabSz="457200">
              <a:lnSpc>
                <a:spcPct val="105000"/>
              </a:lnSpc>
              <a:spcAft>
                <a:spcPts val="600"/>
              </a:spcAft>
              <a:defRPr/>
            </a:pPr>
            <a:r>
              <a:rPr kumimoji="0" lang="zh-TW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联络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：</a:t>
            </a:r>
            <a:r>
              <a:rPr kumimoji="0" lang="en-AU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Jack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传道 </a:t>
            </a:r>
            <a:r>
              <a:rPr kumimoji="0" lang="en-AU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0403 698 646</a:t>
            </a:r>
          </a:p>
          <a:p>
            <a:pPr defTabSz="457200">
              <a:lnSpc>
                <a:spcPct val="105000"/>
              </a:lnSpc>
              <a:spcAft>
                <a:spcPts val="600"/>
              </a:spcAft>
              <a:defRPr/>
            </a:pPr>
            <a:r>
              <a:rPr lang="en-AU" altLang="zh-TW" sz="24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		Anita</a:t>
            </a:r>
            <a:r>
              <a:rPr lang="zh-CN" altLang="en-US" sz="24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姐妹 </a:t>
            </a:r>
            <a:r>
              <a:rPr lang="en-AU" altLang="zh-CN" sz="24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0401 686 964</a:t>
            </a:r>
            <a:endParaRPr kumimoji="0" lang="en-AU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9DB74B-3D3A-B003-4DFC-298CDFE09F00}"/>
              </a:ext>
            </a:extLst>
          </p:cNvPr>
          <p:cNvSpPr txBox="1"/>
          <p:nvPr/>
        </p:nvSpPr>
        <p:spPr>
          <a:xfrm>
            <a:off x="8534175" y="3922665"/>
            <a:ext cx="3657825" cy="860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导师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：郑鸥牧师  </a:t>
            </a:r>
            <a:endParaRPr kumimoji="0" lang="en-AU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华人福音普世差传会澳洲主任</a:t>
            </a: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C2E09C-4EE4-0DEE-6B0D-2CA5AD8F5C45}"/>
              </a:ext>
            </a:extLst>
          </p:cNvPr>
          <p:cNvSpPr txBox="1"/>
          <p:nvPr/>
        </p:nvSpPr>
        <p:spPr>
          <a:xfrm>
            <a:off x="8765008" y="5188594"/>
            <a:ext cx="32218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/>
              <a:t>主办：</a:t>
            </a:r>
            <a:endParaRPr lang="en-AU" altLang="zh-TW" sz="2400" dirty="0"/>
          </a:p>
          <a:p>
            <a:pPr algn="ctr"/>
            <a:r>
              <a:rPr lang="zh-TW" altLang="en-US" sz="2400" dirty="0"/>
              <a:t>华人福音普世差传会</a:t>
            </a:r>
            <a:endParaRPr lang="en-AU" altLang="zh-TW" sz="2400" dirty="0"/>
          </a:p>
          <a:p>
            <a:pPr algn="ctr"/>
            <a:r>
              <a:rPr lang="zh-TW" altLang="en-US" sz="2400" dirty="0"/>
              <a:t>动员力量</a:t>
            </a:r>
            <a:endParaRPr lang="en-AU" altLang="zh-TW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6F0439-27B8-97B3-A254-87F5C545DC20}"/>
              </a:ext>
            </a:extLst>
          </p:cNvPr>
          <p:cNvSpPr txBox="1"/>
          <p:nvPr/>
        </p:nvSpPr>
        <p:spPr>
          <a:xfrm>
            <a:off x="5516422" y="162463"/>
            <a:ext cx="60960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课程简介：</a:t>
            </a:r>
            <a:endParaRPr lang="en-AU" altLang="zh-TW" sz="2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Aft>
                <a:spcPts val="1200"/>
              </a:spcAft>
            </a:pPr>
            <a:r>
              <a:rPr lang="zh-TW" altLang="en-US" sz="2400" dirty="0">
                <a:solidFill>
                  <a:srgbClr val="0000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Microsoft JhengHei" panose="020B0604030504040204" pitchFamily="34" charset="-120"/>
              </a:rPr>
              <a:t>「</a:t>
            </a:r>
            <a:r>
              <a:rPr lang="zh-TW" sz="2400" dirty="0">
                <a:solidFill>
                  <a:srgbClr val="0000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Microsoft JhengHei" panose="020B0604030504040204" pitchFamily="34" charset="-120"/>
              </a:rPr>
              <a:t>尚待完成的故事</a:t>
            </a:r>
            <a:r>
              <a:rPr lang="zh-TW" altLang="en-US" sz="2400" dirty="0">
                <a:solidFill>
                  <a:srgbClr val="0000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Microsoft JhengHei" panose="020B0604030504040204" pitchFamily="34" charset="-120"/>
              </a:rPr>
              <a:t>」</a:t>
            </a:r>
            <a:r>
              <a:rPr lang="zh-TW" altLang="en-US" sz="2400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Microsoft JhengHei" panose="020B0604030504040204" pitchFamily="34" charset="-120"/>
              </a:rPr>
              <a:t>是一</a:t>
            </a:r>
            <a:r>
              <a:rPr lang="zh-TW" sz="2400" dirty="0">
                <a:solidFill>
                  <a:srgbClr val="0000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Microsoft JhengHei" panose="020B0604030504040204" pitchFamily="34" charset="-120"/>
              </a:rPr>
              <a:t>个</a:t>
            </a:r>
            <a:r>
              <a:rPr lang="zh-TW" altLang="en-US" sz="2400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Microsoft JhengHei" panose="020B0604030504040204" pitchFamily="34" charset="-120"/>
              </a:rPr>
              <a:t>宣教普及</a:t>
            </a:r>
            <a:r>
              <a:rPr lang="zh-TW" sz="2400" dirty="0">
                <a:solidFill>
                  <a:srgbClr val="0000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Microsoft JhengHei" panose="020B0604030504040204" pitchFamily="34" charset="-120"/>
              </a:rPr>
              <a:t>课程</a:t>
            </a:r>
            <a:r>
              <a:rPr lang="zh-TW" altLang="en-US" sz="2400" dirty="0">
                <a:solidFill>
                  <a:srgbClr val="0000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Microsoft JhengHei" panose="020B0604030504040204" pitchFamily="34" charset="-120"/>
              </a:rPr>
              <a:t>，</a:t>
            </a:r>
            <a:r>
              <a:rPr lang="zh-TW" sz="2400" dirty="0">
                <a:solidFill>
                  <a:srgbClr val="0000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Microsoft JhengHei" panose="020B0604030504040204" pitchFamily="34" charset="-120"/>
              </a:rPr>
              <a:t>从圣经、历史、策略和文化四个角度来理解宣教概念。</a:t>
            </a:r>
            <a:r>
              <a:rPr lang="zh-TW" altLang="en-US" sz="2400" dirty="0">
                <a:solidFill>
                  <a:srgbClr val="0000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Microsoft JhengHei" panose="020B0604030504040204" pitchFamily="34" charset="-120"/>
              </a:rPr>
              <a:t>深入浅出的讲解使人容易掌握。</a:t>
            </a:r>
            <a:endParaRPr lang="en-AU" altLang="zh-TW" sz="2400" dirty="0">
              <a:solidFill>
                <a:srgbClr val="000000"/>
              </a:solidFill>
              <a:effectLst/>
              <a:latin typeface="DFKai-SB" panose="03000509000000000000" pitchFamily="65" charset="-120"/>
              <a:ea typeface="DFKai-SB" panose="03000509000000000000" pitchFamily="65" charset="-120"/>
              <a:cs typeface="Microsoft JhengHei" panose="020B0604030504040204" pitchFamily="34" charset="-120"/>
            </a:endParaRPr>
          </a:p>
          <a:p>
            <a:pPr>
              <a:spcAft>
                <a:spcPts val="1200"/>
              </a:spcAft>
            </a:pPr>
            <a:r>
              <a:rPr lang="zh-TW" sz="2400" dirty="0">
                <a:solidFill>
                  <a:srgbClr val="0000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Microsoft JhengHei" panose="020B0604030504040204" pitchFamily="34" charset="-120"/>
              </a:rPr>
              <a:t>我们鼓励教会的每位弟兄姊妹</a:t>
            </a:r>
            <a:r>
              <a:rPr lang="zh-TW" altLang="en-US" sz="2400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Microsoft JhengHei" panose="020B0604030504040204" pitchFamily="34" charset="-120"/>
              </a:rPr>
              <a:t>参加这个宣教普及</a:t>
            </a:r>
            <a:r>
              <a:rPr lang="zh-TW" sz="2400" dirty="0">
                <a:solidFill>
                  <a:srgbClr val="0000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Microsoft JhengHei" panose="020B0604030504040204" pitchFamily="34" charset="-120"/>
              </a:rPr>
              <a:t>课程，以了解神在宣教策略上的大蓝图，并找到自己在大使命中的角色，与神同工，以完成神交托给我的使命</a:t>
            </a:r>
            <a:r>
              <a:rPr lang="zh-TW" sz="2400" dirty="0">
                <a:solidFill>
                  <a:srgbClr val="0000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en-AU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729F359-FDD9-A201-9D52-5033F41721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4387" y="3681652"/>
            <a:ext cx="2999359" cy="3013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647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173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DFKai-SB</vt:lpstr>
      <vt:lpstr>Microsoft YaHei</vt:lpstr>
      <vt:lpstr>STCaiyun</vt:lpstr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and Janice Zheng</dc:creator>
  <cp:lastModifiedBy>Jack Xu</cp:lastModifiedBy>
  <cp:revision>7</cp:revision>
  <dcterms:created xsi:type="dcterms:W3CDTF">2024-05-31T04:36:42Z</dcterms:created>
  <dcterms:modified xsi:type="dcterms:W3CDTF">2024-06-28T04:56:51Z</dcterms:modified>
</cp:coreProperties>
</file>